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8" r:id="rId14"/>
    <p:sldId id="290" r:id="rId15"/>
    <p:sldId id="325" r:id="rId16"/>
    <p:sldId id="323" r:id="rId17"/>
    <p:sldId id="336" r:id="rId18"/>
    <p:sldId id="337" r:id="rId19"/>
    <p:sldId id="338" r:id="rId20"/>
    <p:sldId id="356" r:id="rId21"/>
    <p:sldId id="357" r:id="rId22"/>
    <p:sldId id="326" r:id="rId23"/>
    <p:sldId id="339" r:id="rId24"/>
    <p:sldId id="342" r:id="rId25"/>
    <p:sldId id="343" r:id="rId26"/>
    <p:sldId id="344" r:id="rId27"/>
    <p:sldId id="346" r:id="rId28"/>
    <p:sldId id="345" r:id="rId29"/>
    <p:sldId id="347" r:id="rId30"/>
    <p:sldId id="340" r:id="rId31"/>
    <p:sldId id="341" r:id="rId32"/>
    <p:sldId id="358" r:id="rId33"/>
    <p:sldId id="359" r:id="rId34"/>
    <p:sldId id="296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467"/>
    <a:srgbClr val="E5E6E8"/>
    <a:srgbClr val="EBF1F9"/>
    <a:srgbClr val="2147C1"/>
    <a:srgbClr val="69BFFF"/>
    <a:srgbClr val="ED9393"/>
    <a:srgbClr val="B28659"/>
    <a:srgbClr val="E5D8C9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DC467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DC467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실습문제 </a:t>
            </a:r>
            <a:r>
              <a:rPr lang="en-US" altLang="ko-KR" sz="7000" b="1">
                <a:solidFill>
                  <a:schemeClr val="bg1"/>
                </a:solidFill>
              </a:rPr>
              <a:t>- </a:t>
            </a:r>
            <a:r>
              <a:rPr lang="ko-KR" altLang="en-US" sz="7000" b="1">
                <a:solidFill>
                  <a:schemeClr val="bg1"/>
                </a:solidFill>
              </a:rPr>
              <a:t>백준 </a:t>
            </a:r>
            <a:r>
              <a:rPr lang="en-US" altLang="ko-KR" sz="7000" b="1">
                <a:solidFill>
                  <a:schemeClr val="bg1"/>
                </a:solidFill>
              </a:rPr>
              <a:t>2440</a:t>
            </a:r>
            <a:r>
              <a:rPr lang="ko-KR" altLang="en-US" sz="7000" b="1">
                <a:solidFill>
                  <a:schemeClr val="bg1"/>
                </a:solidFill>
              </a:rPr>
              <a:t>번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DA572-3707-3B32-8855-BE688762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3985"/>
            <a:ext cx="8738968" cy="1857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5A978-C958-4A7D-2103-5C983F99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7" y="1993985"/>
            <a:ext cx="1499977" cy="7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1782D-3F30-3563-0648-574A595F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108539" cy="5167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2662D-1150-7D4F-DD22-06AAB4FF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02" y="1373600"/>
            <a:ext cx="4816373" cy="52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63BCF-7862-9013-EC7F-CB6CEC30195A}"/>
              </a:ext>
            </a:extLst>
          </p:cNvPr>
          <p:cNvSpPr txBox="1"/>
          <p:nvPr/>
        </p:nvSpPr>
        <p:spPr>
          <a:xfrm>
            <a:off x="2202180" y="24623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&lt;=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2</a:t>
            </a:r>
            <a:r>
              <a:rPr lang="ko-KR" altLang="en-US" sz="2500" dirty="0">
                <a:solidFill>
                  <a:srgbClr val="FF0000"/>
                </a:solidFill>
              </a:rPr>
              <a:t>주차 조건문</a:t>
            </a:r>
            <a:r>
              <a:rPr lang="en-US" altLang="ko-KR" sz="2500" dirty="0">
                <a:solidFill>
                  <a:srgbClr val="FF0000"/>
                </a:solidFill>
              </a:rPr>
              <a:t>(switch) + </a:t>
            </a:r>
            <a:r>
              <a:rPr lang="ko-KR" altLang="en-US" sz="2500" dirty="0" err="1">
                <a:solidFill>
                  <a:srgbClr val="FF0000"/>
                </a:solidFill>
              </a:rPr>
              <a:t>반복문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7AEAD-CACE-EBEA-1A7F-B9DA392B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383667" cy="1766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F9B5E2-01F8-0F32-E420-5BB06A62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84" y="1994743"/>
            <a:ext cx="1205697" cy="5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F4007-F500-97F5-A46E-F4FDE26C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89" y="1280067"/>
            <a:ext cx="4749277" cy="4588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291387-103F-FCDC-566E-44AFEF02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03" y="1334662"/>
            <a:ext cx="1615580" cy="45342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03329-0631-8E51-742F-F30B2093C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55" y="1582148"/>
            <a:ext cx="4939100" cy="29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2D83E0-97FD-60AD-462E-F85113410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74" y="1592420"/>
            <a:ext cx="4054191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3588F-28F6-60C9-F5A8-2726C1FDE428}"/>
              </a:ext>
            </a:extLst>
          </p:cNvPr>
          <p:cNvSpPr txBox="1"/>
          <p:nvPr/>
        </p:nvSpPr>
        <p:spPr>
          <a:xfrm>
            <a:off x="8989991" y="271520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===========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765</Words>
  <Application>Microsoft Office PowerPoint</Application>
  <PresentationFormat>와이드스크린</PresentationFormat>
  <Paragraphs>205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어진 이</cp:lastModifiedBy>
  <cp:revision>41</cp:revision>
  <dcterms:created xsi:type="dcterms:W3CDTF">2023-04-24T02:25:46Z</dcterms:created>
  <dcterms:modified xsi:type="dcterms:W3CDTF">2024-03-31T12:28:01Z</dcterms:modified>
</cp:coreProperties>
</file>